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9" r:id="rId4"/>
    <p:sldId id="260" r:id="rId5"/>
    <p:sldId id="257"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FE11451-4801-432D-A52B-C00A616902A2}" type="datetimeFigureOut">
              <a:rPr lang="en-US" smtClean="0"/>
              <a:t>12/4/2024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457C65B-34C8-47B5-A1B2-AE028465015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57C65B-34C8-47B5-A1B2-AE02846501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57C65B-34C8-47B5-A1B2-AE02846501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57C65B-34C8-47B5-A1B2-AE028465015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457C65B-34C8-47B5-A1B2-AE028465015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57C65B-34C8-47B5-A1B2-AE028465015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457C65B-34C8-47B5-A1B2-AE02846501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457C65B-34C8-47B5-A1B2-AE028465015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FE11451-4801-432D-A52B-C00A616902A2}" type="datetimeFigureOut">
              <a:rPr lang="en-US" smtClean="0"/>
              <a:t>12/4/2024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457C65B-34C8-47B5-A1B2-AE02846501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FE11451-4801-432D-A52B-C00A616902A2}" type="datetimeFigureOut">
              <a:rPr lang="en-US" smtClean="0"/>
              <a:t>12/4/2024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457C65B-34C8-47B5-A1B2-AE02846501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FE11451-4801-432D-A52B-C00A616902A2}" type="datetimeFigureOut">
              <a:rPr lang="en-US" smtClean="0"/>
              <a:t>12/4/2024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457C65B-34C8-47B5-A1B2-AE028465015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E11451-4801-432D-A52B-C00A616902A2}" type="datetimeFigureOut">
              <a:rPr lang="en-US" smtClean="0"/>
              <a:t>12/4/2024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57C65B-34C8-47B5-A1B2-AE02846501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What is skills inventory in human resources?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A skills inventory is an internal company resource used by the human resources department. It's a database that documents and tracks the capabilities and experience of employees within a company. Typically, it‘s a comprehensive and fluid list of skills, education, experiences and capabilities. Based on the industry, your workforce's skills may include a combination of technical and soft skills. While all these skills benefit the workforce, skills inventories can help human resource professionals notice skills the company lacks. This provides a framework to design training or plan what type of employees to recruit in the next hiring cycle.</a:t>
            </a:r>
            <a:endParaRPr lang="en-US" dirty="0"/>
          </a:p>
        </p:txBody>
      </p:sp>
      <p:sp>
        <p:nvSpPr>
          <p:cNvPr id="2" name="Title 1"/>
          <p:cNvSpPr>
            <a:spLocks noGrp="1"/>
          </p:cNvSpPr>
          <p:nvPr>
            <p:ph type="title"/>
          </p:nvPr>
        </p:nvSpPr>
        <p:spPr/>
        <p:txBody>
          <a:bodyPr>
            <a:normAutofit fontScale="90000"/>
          </a:bodyPr>
          <a:lstStyle/>
          <a:p>
            <a:r>
              <a:rPr lang="en-US" b="1" dirty="0" smtClean="0"/>
              <a:t>What is skills inventory in human resources?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000" dirty="0" smtClean="0"/>
              <a:t>A human resources department might use its skills inventory for a variety of tasks to streamline its work. Some main purposes of a skills inventory include:</a:t>
            </a:r>
          </a:p>
          <a:p>
            <a:pPr algn="just"/>
            <a:r>
              <a:rPr lang="en-US" sz="2000" dirty="0" smtClean="0"/>
              <a:t>Consistent improvement</a:t>
            </a:r>
          </a:p>
          <a:p>
            <a:pPr algn="just">
              <a:buNone/>
            </a:pPr>
            <a:r>
              <a:rPr lang="en-US" sz="2000" dirty="0" smtClean="0"/>
              <a:t>As the department builds and updates the skills inventory, there may be noticeable areas for improvement. For example, imagine a marketing company has 50 employees and only a few of them have strong writing skills. Since a majority of the employees contribute to marketing proposals, the HR department may suggest that the marketing manager holds a workshop to improve employees' writing skills. This contributes to a culture of consistent improvement within the company, and it can help the company produce better results.</a:t>
            </a:r>
          </a:p>
        </p:txBody>
      </p:sp>
      <p:sp>
        <p:nvSpPr>
          <p:cNvPr id="2" name="Title 1"/>
          <p:cNvSpPr>
            <a:spLocks noGrp="1"/>
          </p:cNvSpPr>
          <p:nvPr>
            <p:ph type="title"/>
          </p:nvPr>
        </p:nvSpPr>
        <p:spPr/>
        <p:txBody>
          <a:bodyPr>
            <a:normAutofit/>
          </a:bodyPr>
          <a:lstStyle/>
          <a:p>
            <a:r>
              <a:rPr lang="en-US" b="1" dirty="0" smtClean="0"/>
              <a:t>Purpose of skills inventories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n-US" dirty="0" smtClean="0"/>
              <a:t>Recognizing gaps</a:t>
            </a:r>
          </a:p>
          <a:p>
            <a:pPr algn="just">
              <a:buNone/>
            </a:pPr>
            <a:r>
              <a:rPr lang="en-US" dirty="0" smtClean="0"/>
              <a:t>A human resources department may also use a skills inventory to recognize gaps within the workforce. For example, imagine a company only has one employee with coding skills. Rather than training current employees about coding, the HR team might develop a plan to hire a team of professional coders. After recognizing a gap within the workforce, the department can take steps to fill those gaps and increase the capabilities of the company.</a:t>
            </a:r>
          </a:p>
          <a:p>
            <a:pPr algn="just"/>
            <a:r>
              <a:rPr lang="en-US" dirty="0" smtClean="0"/>
              <a:t>Succession planning</a:t>
            </a:r>
          </a:p>
          <a:p>
            <a:pPr algn="just">
              <a:buNone/>
            </a:pPr>
            <a:r>
              <a:rPr lang="en-US" dirty="0" smtClean="0"/>
              <a:t>Another use of skills inventories within human resources is for succession planning. Succession planning is an HR strategy that considers what employees may be ready for a promotion, should a position open. Using a skills inventory for this purpose prepares the HR department to fill roles internally when necessary, with the confidence and data to support their decision. For example, imagine a sales lead performs exceptionally well and has developed the skills necessary to move into a sales manager position. The HR department might make a note of this employee for when a sales management position becomes available.</a:t>
            </a:r>
          </a:p>
          <a:p>
            <a:pPr algn="just"/>
            <a:endParaRPr lang="en-US" dirty="0"/>
          </a:p>
        </p:txBody>
      </p:sp>
      <p:sp>
        <p:nvSpPr>
          <p:cNvPr id="2" name="Title 1"/>
          <p:cNvSpPr>
            <a:spLocks noGrp="1"/>
          </p:cNvSpPr>
          <p:nvPr>
            <p:ph type="title"/>
          </p:nvPr>
        </p:nvSpPr>
        <p:spPr/>
        <p:txBody>
          <a:bodyPr/>
          <a:lstStyle/>
          <a:p>
            <a:r>
              <a:rPr lang="en-US" b="1" dirty="0" smtClean="0"/>
              <a:t>Purpose of skills inventories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US" sz="2200" dirty="0" smtClean="0"/>
              <a:t>There are a variety of benefits to implementing a skills inventory in your human resources department. </a:t>
            </a:r>
          </a:p>
          <a:p>
            <a:pPr algn="just">
              <a:buNone/>
            </a:pPr>
            <a:r>
              <a:rPr lang="en-US" sz="2200" dirty="0" smtClean="0"/>
              <a:t>Some of these benefits include:</a:t>
            </a:r>
          </a:p>
          <a:p>
            <a:pPr algn="just"/>
            <a:r>
              <a:rPr lang="en-US" sz="2200" dirty="0" smtClean="0"/>
              <a:t>Notice skills gaps: Having the ability to recognize gaps within the workforce can help HR departments strategize with the goal of reducing those gaps. This can have positive impacts on the entire company, as the workforce continually improves and strengthens.</a:t>
            </a:r>
          </a:p>
          <a:p>
            <a:pPr algn="just"/>
            <a:r>
              <a:rPr lang="en-US" sz="2200" dirty="0" smtClean="0"/>
              <a:t>Provide a clear vision: When using a skills inventory, an HR professional may provide a clear vision for how the workforce needs to develop to remain effective. This can contribute to accurate and successful strategic planning for recruitment and retention.</a:t>
            </a:r>
          </a:p>
        </p:txBody>
      </p:sp>
      <p:sp>
        <p:nvSpPr>
          <p:cNvPr id="2" name="Title 1"/>
          <p:cNvSpPr>
            <a:spLocks noGrp="1"/>
          </p:cNvSpPr>
          <p:nvPr>
            <p:ph type="title"/>
          </p:nvPr>
        </p:nvSpPr>
        <p:spPr/>
        <p:txBody>
          <a:bodyPr>
            <a:normAutofit fontScale="90000"/>
          </a:bodyPr>
          <a:lstStyle/>
          <a:p>
            <a:r>
              <a:rPr lang="en-US" b="1" dirty="0" smtClean="0"/>
              <a:t>Benefits of skills inventory in human resources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smtClean="0"/>
              <a:t>Plan for the future: As the human resources department plans for the future, a skills inventory can provide data-based information. Whether filling a skill gap or planning to expand the company, data-based decisions can increase the effectiveness of these plans.</a:t>
            </a:r>
          </a:p>
          <a:p>
            <a:pPr algn="just"/>
            <a:r>
              <a:rPr lang="en-US" dirty="0" smtClean="0"/>
              <a:t>Maintain a competitive advantage: Developing a skills inventory and using it for a variety of HR planning strategies can help a company maintain its competitive advantage. This includes retaining talented employees and recruiting experts within your industry.</a:t>
            </a:r>
          </a:p>
          <a:p>
            <a:pPr algn="just"/>
            <a:r>
              <a:rPr lang="en-US" dirty="0" smtClean="0"/>
              <a:t>Understand your organization's ability: Using a skills inventory can help HR departments provide accurate estimates about the organization's ability to take on new projects. This can contribute to managing clients' expectations, which may improve the professional relationship.</a:t>
            </a:r>
          </a:p>
          <a:p>
            <a:pPr>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688</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What is skills inventory in human resources?</vt:lpstr>
      <vt:lpstr>What is skills inventory in human resources?</vt:lpstr>
      <vt:lpstr>Purpose of skills inventories</vt:lpstr>
      <vt:lpstr>Purpose of skills inventories</vt:lpstr>
      <vt:lpstr>Benefits of skills inventory in human resources</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skills inventory in human resources?</dc:title>
  <dc:creator>Hp</dc:creator>
  <cp:lastModifiedBy>Hp</cp:lastModifiedBy>
  <cp:revision>2</cp:revision>
  <dcterms:created xsi:type="dcterms:W3CDTF">2024-12-04T17:03:38Z</dcterms:created>
  <dcterms:modified xsi:type="dcterms:W3CDTF">2024-12-04T17:08:51Z</dcterms:modified>
</cp:coreProperties>
</file>